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199975" cy="359997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58" y="-72"/>
      </p:cViewPr>
      <p:guideLst>
        <p:guide orient="horz" pos="11338"/>
        <p:guide pos="79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5891626"/>
            <a:ext cx="21419979" cy="12533242"/>
          </a:xfrm>
        </p:spPr>
        <p:txBody>
          <a:bodyPr anchor="b"/>
          <a:lstStyle>
            <a:lvl1pPr algn="ctr">
              <a:defRPr sz="16535"/>
            </a:lvl1pPr>
          </a:lstStyle>
          <a:p>
            <a:r>
              <a:rPr lang="tr-TR"/>
              <a:t>Asıl başlık stilini düzenlemek için tıklayın</a:t>
            </a:r>
            <a:endParaRPr lang="en-US" dirty="0"/>
          </a:p>
        </p:txBody>
      </p:sp>
      <p:sp>
        <p:nvSpPr>
          <p:cNvPr id="3" name="Subtitle 2"/>
          <p:cNvSpPr>
            <a:spLocks noGrp="1"/>
          </p:cNvSpPr>
          <p:nvPr>
            <p:ph type="subTitle" idx="1"/>
          </p:nvPr>
        </p:nvSpPr>
        <p:spPr>
          <a:xfrm>
            <a:off x="3149997" y="18908198"/>
            <a:ext cx="18899981" cy="869160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39F28CC-F2B0-4820-A1B5-8B9BD83E5505}" type="datetimeFigureOut">
              <a:rPr lang="tr-TR" smtClean="0"/>
              <a:t>30.04.2025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3358812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39F28CC-F2B0-4820-A1B5-8B9BD83E5505}" type="datetimeFigureOut">
              <a:rPr lang="tr-TR" smtClean="0"/>
              <a:t>30.04.2025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48856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1916653"/>
            <a:ext cx="5433745" cy="3050811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732500" y="1916653"/>
            <a:ext cx="15986234" cy="3050811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39F28CC-F2B0-4820-A1B5-8B9BD83E5505}" type="datetimeFigureOut">
              <a:rPr lang="tr-TR" smtClean="0"/>
              <a:t>30.04.2025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22200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39F28CC-F2B0-4820-A1B5-8B9BD83E5505}" type="datetimeFigureOut">
              <a:rPr lang="tr-TR" smtClean="0"/>
              <a:t>30.04.2025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3526834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719375" y="8974945"/>
            <a:ext cx="21734978" cy="14974888"/>
          </a:xfrm>
        </p:spPr>
        <p:txBody>
          <a:bodyPr anchor="b"/>
          <a:lstStyle>
            <a:lvl1pPr>
              <a:defRPr sz="16535"/>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19375" y="24091502"/>
            <a:ext cx="21734978" cy="7874940"/>
          </a:xfrm>
        </p:spPr>
        <p:txBody>
          <a:bodyPr/>
          <a:lstStyle>
            <a:lvl1pPr marL="0" indent="0">
              <a:buNone/>
              <a:defRPr sz="6614">
                <a:solidFill>
                  <a:schemeClr val="tx1">
                    <a:tint val="82000"/>
                  </a:schemeClr>
                </a:solidFill>
              </a:defRPr>
            </a:lvl1pPr>
            <a:lvl2pPr marL="1259997" indent="0">
              <a:buNone/>
              <a:defRPr sz="5512">
                <a:solidFill>
                  <a:schemeClr val="tx1">
                    <a:tint val="82000"/>
                  </a:schemeClr>
                </a:solidFill>
              </a:defRPr>
            </a:lvl2pPr>
            <a:lvl3pPr marL="2519995" indent="0">
              <a:buNone/>
              <a:defRPr sz="4961">
                <a:solidFill>
                  <a:schemeClr val="tx1">
                    <a:tint val="82000"/>
                  </a:schemeClr>
                </a:solidFill>
              </a:defRPr>
            </a:lvl3pPr>
            <a:lvl4pPr marL="3779992" indent="0">
              <a:buNone/>
              <a:defRPr sz="4409">
                <a:solidFill>
                  <a:schemeClr val="tx1">
                    <a:tint val="82000"/>
                  </a:schemeClr>
                </a:solidFill>
              </a:defRPr>
            </a:lvl4pPr>
            <a:lvl5pPr marL="5039990" indent="0">
              <a:buNone/>
              <a:defRPr sz="4409">
                <a:solidFill>
                  <a:schemeClr val="tx1">
                    <a:tint val="82000"/>
                  </a:schemeClr>
                </a:solidFill>
              </a:defRPr>
            </a:lvl5pPr>
            <a:lvl6pPr marL="6299987" indent="0">
              <a:buNone/>
              <a:defRPr sz="4409">
                <a:solidFill>
                  <a:schemeClr val="tx1">
                    <a:tint val="82000"/>
                  </a:schemeClr>
                </a:solidFill>
              </a:defRPr>
            </a:lvl6pPr>
            <a:lvl7pPr marL="7559985" indent="0">
              <a:buNone/>
              <a:defRPr sz="4409">
                <a:solidFill>
                  <a:schemeClr val="tx1">
                    <a:tint val="82000"/>
                  </a:schemeClr>
                </a:solidFill>
              </a:defRPr>
            </a:lvl7pPr>
            <a:lvl8pPr marL="8819982" indent="0">
              <a:buNone/>
              <a:defRPr sz="4409">
                <a:solidFill>
                  <a:schemeClr val="tx1">
                    <a:tint val="82000"/>
                  </a:schemeClr>
                </a:solidFill>
              </a:defRPr>
            </a:lvl8pPr>
            <a:lvl9pPr marL="10079980" indent="0">
              <a:buNone/>
              <a:defRPr sz="4409">
                <a:solidFill>
                  <a:schemeClr val="tx1">
                    <a:tint val="82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C39F28CC-F2B0-4820-A1B5-8B9BD83E5505}" type="datetimeFigureOut">
              <a:rPr lang="tr-TR" smtClean="0"/>
              <a:t>30.04.2025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619326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732498" y="9583264"/>
            <a:ext cx="10709989" cy="2284150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12757488" y="9583264"/>
            <a:ext cx="10709989" cy="2284150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39F28CC-F2B0-4820-A1B5-8B9BD83E5505}" type="datetimeFigureOut">
              <a:rPr lang="tr-TR" smtClean="0"/>
              <a:t>30.04.2025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705020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735781" y="1916661"/>
            <a:ext cx="21734978" cy="6958285"/>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735783" y="8824938"/>
            <a:ext cx="10660769"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4" name="Content Placeholder 3"/>
          <p:cNvSpPr>
            <a:spLocks noGrp="1"/>
          </p:cNvSpPr>
          <p:nvPr>
            <p:ph sz="half" idx="2"/>
          </p:nvPr>
        </p:nvSpPr>
        <p:spPr>
          <a:xfrm>
            <a:off x="1735783" y="13149904"/>
            <a:ext cx="10660769" cy="1934152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12757489" y="8824938"/>
            <a:ext cx="10713272" cy="4324966"/>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tr-TR"/>
              <a:t>Asıl metin stillerini düzenlemek için tıklayın</a:t>
            </a:r>
          </a:p>
        </p:txBody>
      </p:sp>
      <p:sp>
        <p:nvSpPr>
          <p:cNvPr id="6" name="Content Placeholder 5"/>
          <p:cNvSpPr>
            <a:spLocks noGrp="1"/>
          </p:cNvSpPr>
          <p:nvPr>
            <p:ph sz="quarter" idx="4"/>
          </p:nvPr>
        </p:nvSpPr>
        <p:spPr>
          <a:xfrm>
            <a:off x="12757489" y="13149904"/>
            <a:ext cx="10713272" cy="1934152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39F28CC-F2B0-4820-A1B5-8B9BD83E5505}" type="datetimeFigureOut">
              <a:rPr lang="tr-TR" smtClean="0"/>
              <a:t>30.04.2025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3193034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39F28CC-F2B0-4820-A1B5-8B9BD83E5505}" type="datetimeFigureOut">
              <a:rPr lang="tr-TR" smtClean="0"/>
              <a:t>30.04.2025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826006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9F28CC-F2B0-4820-A1B5-8B9BD83E5505}" type="datetimeFigureOut">
              <a:rPr lang="tr-TR" smtClean="0"/>
              <a:t>30.04.2025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202456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tr-TR"/>
              <a:t>Asıl başlık stilini düzenlemek için tıklayın</a:t>
            </a:r>
            <a:endParaRPr lang="en-US" dirty="0"/>
          </a:p>
        </p:txBody>
      </p:sp>
      <p:sp>
        <p:nvSpPr>
          <p:cNvPr id="3" name="Content Placeholder 2"/>
          <p:cNvSpPr>
            <a:spLocks noGrp="1"/>
          </p:cNvSpPr>
          <p:nvPr>
            <p:ph idx="1"/>
          </p:nvPr>
        </p:nvSpPr>
        <p:spPr>
          <a:xfrm>
            <a:off x="10713272" y="5183304"/>
            <a:ext cx="12757487" cy="25583147"/>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39F28CC-F2B0-4820-A1B5-8B9BD83E5505}" type="datetimeFigureOut">
              <a:rPr lang="tr-TR" smtClean="0"/>
              <a:t>30.04.2025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282356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735780" y="2399982"/>
            <a:ext cx="8127648" cy="8399939"/>
          </a:xfrm>
        </p:spPr>
        <p:txBody>
          <a:bodyPr anchor="b"/>
          <a:lstStyle>
            <a:lvl1pPr>
              <a:defRPr sz="8819"/>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0713272" y="5183304"/>
            <a:ext cx="12757487" cy="25583147"/>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tr-TR"/>
              <a:t>Resim eklemek için simgeye tıklayın</a:t>
            </a:r>
            <a:endParaRPr lang="en-US" dirty="0"/>
          </a:p>
        </p:txBody>
      </p:sp>
      <p:sp>
        <p:nvSpPr>
          <p:cNvPr id="4" name="Text Placeholder 3"/>
          <p:cNvSpPr>
            <a:spLocks noGrp="1"/>
          </p:cNvSpPr>
          <p:nvPr>
            <p:ph type="body" sz="half" idx="2"/>
          </p:nvPr>
        </p:nvSpPr>
        <p:spPr>
          <a:xfrm>
            <a:off x="1735780" y="10799922"/>
            <a:ext cx="8127648" cy="20008190"/>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C39F28CC-F2B0-4820-A1B5-8B9BD83E5505}" type="datetimeFigureOut">
              <a:rPr lang="tr-TR" smtClean="0"/>
              <a:t>30.04.2025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FC65-F556-4ABD-AF35-CAC075A390E4}" type="slidenum">
              <a:rPr lang="tr-TR" smtClean="0"/>
              <a:t>‹#›</a:t>
            </a:fld>
            <a:endParaRPr lang="tr-TR"/>
          </a:p>
        </p:txBody>
      </p:sp>
    </p:spTree>
    <p:extLst>
      <p:ext uri="{BB962C8B-B14F-4D97-AF65-F5344CB8AC3E}">
        <p14:creationId xmlns:p14="http://schemas.microsoft.com/office/powerpoint/2010/main" val="2256979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1916661"/>
            <a:ext cx="21734978" cy="6958285"/>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732499" y="9583264"/>
            <a:ext cx="21734978" cy="2284150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732498" y="33366432"/>
            <a:ext cx="5669994" cy="1916653"/>
          </a:xfrm>
          <a:prstGeom prst="rect">
            <a:avLst/>
          </a:prstGeom>
        </p:spPr>
        <p:txBody>
          <a:bodyPr vert="horz" lIns="91440" tIns="45720" rIns="91440" bIns="45720" rtlCol="0" anchor="ctr"/>
          <a:lstStyle>
            <a:lvl1pPr algn="l">
              <a:defRPr sz="3307">
                <a:solidFill>
                  <a:schemeClr val="tx1">
                    <a:tint val="82000"/>
                  </a:schemeClr>
                </a:solidFill>
              </a:defRPr>
            </a:lvl1pPr>
          </a:lstStyle>
          <a:p>
            <a:fld id="{C39F28CC-F2B0-4820-A1B5-8B9BD83E5505}" type="datetimeFigureOut">
              <a:rPr lang="tr-TR" smtClean="0"/>
              <a:t>30.04.2025</a:t>
            </a:fld>
            <a:endParaRPr lang="tr-TR"/>
          </a:p>
        </p:txBody>
      </p:sp>
      <p:sp>
        <p:nvSpPr>
          <p:cNvPr id="5" name="Footer Placeholder 4"/>
          <p:cNvSpPr>
            <a:spLocks noGrp="1"/>
          </p:cNvSpPr>
          <p:nvPr>
            <p:ph type="ftr" sz="quarter" idx="3"/>
          </p:nvPr>
        </p:nvSpPr>
        <p:spPr>
          <a:xfrm>
            <a:off x="8347492" y="33366432"/>
            <a:ext cx="8504992" cy="1916653"/>
          </a:xfrm>
          <a:prstGeom prst="rect">
            <a:avLst/>
          </a:prstGeom>
        </p:spPr>
        <p:txBody>
          <a:bodyPr vert="horz" lIns="91440" tIns="45720" rIns="91440" bIns="45720" rtlCol="0" anchor="ctr"/>
          <a:lstStyle>
            <a:lvl1pPr algn="ctr">
              <a:defRPr sz="3307">
                <a:solidFill>
                  <a:schemeClr val="tx1">
                    <a:tint val="82000"/>
                  </a:schemeClr>
                </a:solidFill>
              </a:defRPr>
            </a:lvl1pPr>
          </a:lstStyle>
          <a:p>
            <a:endParaRPr lang="tr-TR"/>
          </a:p>
        </p:txBody>
      </p:sp>
      <p:sp>
        <p:nvSpPr>
          <p:cNvPr id="6" name="Slide Number Placeholder 5"/>
          <p:cNvSpPr>
            <a:spLocks noGrp="1"/>
          </p:cNvSpPr>
          <p:nvPr>
            <p:ph type="sldNum" sz="quarter" idx="4"/>
          </p:nvPr>
        </p:nvSpPr>
        <p:spPr>
          <a:xfrm>
            <a:off x="17797483" y="33366432"/>
            <a:ext cx="5669994" cy="1916653"/>
          </a:xfrm>
          <a:prstGeom prst="rect">
            <a:avLst/>
          </a:prstGeom>
        </p:spPr>
        <p:txBody>
          <a:bodyPr vert="horz" lIns="91440" tIns="45720" rIns="91440" bIns="45720" rtlCol="0" anchor="ctr"/>
          <a:lstStyle>
            <a:lvl1pPr algn="r">
              <a:defRPr sz="3307">
                <a:solidFill>
                  <a:schemeClr val="tx1">
                    <a:tint val="82000"/>
                  </a:schemeClr>
                </a:solidFill>
              </a:defRPr>
            </a:lvl1pPr>
          </a:lstStyle>
          <a:p>
            <a:fld id="{99EDFC65-F556-4ABD-AF35-CAC075A390E4}" type="slidenum">
              <a:rPr lang="tr-TR" smtClean="0"/>
              <a:t>‹#›</a:t>
            </a:fld>
            <a:endParaRPr lang="tr-TR"/>
          </a:p>
        </p:txBody>
      </p:sp>
    </p:spTree>
    <p:extLst>
      <p:ext uri="{BB962C8B-B14F-4D97-AF65-F5344CB8AC3E}">
        <p14:creationId xmlns:p14="http://schemas.microsoft.com/office/powerpoint/2010/main" val="1248242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 xmlns:a16="http://schemas.microsoft.com/office/drawing/2014/main" id="{250A888B-4F03-A6AD-BF49-61E275C258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415" y="1251829"/>
            <a:ext cx="5686425" cy="5686425"/>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simge, sembol, amblem, metin, logo içeren bir resim&#10;&#10;Açıklama otomatik olarak oluşturuldu">
            <a:extLst>
              <a:ext uri="{FF2B5EF4-FFF2-40B4-BE49-F238E27FC236}">
                <a16:creationId xmlns="" xmlns:a16="http://schemas.microsoft.com/office/drawing/2014/main" id="{DE227748-C37C-0A9B-D08B-1FAAD47172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33861" y="861984"/>
            <a:ext cx="6466114" cy="6466114"/>
          </a:xfrm>
          <a:prstGeom prst="rect">
            <a:avLst/>
          </a:prstGeom>
        </p:spPr>
      </p:pic>
      <p:sp>
        <p:nvSpPr>
          <p:cNvPr id="11" name="Text Box 122">
            <a:extLst>
              <a:ext uri="{FF2B5EF4-FFF2-40B4-BE49-F238E27FC236}">
                <a16:creationId xmlns="" xmlns:a16="http://schemas.microsoft.com/office/drawing/2014/main" id="{4BA20B61-3474-F938-7E42-55611FD46F64}"/>
              </a:ext>
            </a:extLst>
          </p:cNvPr>
          <p:cNvSpPr txBox="1">
            <a:spLocks noChangeArrowheads="1"/>
          </p:cNvSpPr>
          <p:nvPr/>
        </p:nvSpPr>
        <p:spPr bwMode="auto">
          <a:xfrm>
            <a:off x="4747818" y="3455832"/>
            <a:ext cx="15704336" cy="2577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4819" tIns="362048" rIns="144819" bIns="362048"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6000" b="1" dirty="0">
                <a:latin typeface="Times New Roman" panose="02020603050405020304" pitchFamily="18" charset="0"/>
                <a:cs typeface="Times New Roman" panose="02020603050405020304" pitchFamily="18" charset="0"/>
              </a:rPr>
              <a:t>TEZ BAŞLIĞI</a:t>
            </a:r>
            <a:endParaRPr lang="en-US" sz="6000" b="1" dirty="0">
              <a:latin typeface="Times New Roman" panose="02020603050405020304" pitchFamily="18" charset="0"/>
              <a:cs typeface="Times New Roman" panose="02020603050405020304" pitchFamily="18" charset="0"/>
            </a:endParaRPr>
          </a:p>
          <a:p>
            <a:pPr algn="ctr" eaLnBrk="1" hangingPunct="1"/>
            <a:r>
              <a:rPr lang="tr-TR" sz="6000" b="1" dirty="0" smtClean="0">
                <a:latin typeface="Times New Roman" panose="02020603050405020304" pitchFamily="18" charset="0"/>
                <a:cs typeface="Times New Roman" panose="02020603050405020304" pitchFamily="18" charset="0"/>
              </a:rPr>
              <a:t>48-60 </a:t>
            </a:r>
            <a:r>
              <a:rPr lang="tr-TR" sz="6000" b="1" dirty="0">
                <a:latin typeface="Times New Roman" panose="02020603050405020304" pitchFamily="18" charset="0"/>
                <a:cs typeface="Times New Roman" panose="02020603050405020304" pitchFamily="18" charset="0"/>
              </a:rPr>
              <a:t>punto </a:t>
            </a:r>
            <a:endParaRPr lang="en-US" sz="6000" b="1" dirty="0">
              <a:latin typeface="Times New Roman" panose="02020603050405020304" pitchFamily="18" charset="0"/>
              <a:cs typeface="Times New Roman" panose="02020603050405020304" pitchFamily="18" charset="0"/>
            </a:endParaRPr>
          </a:p>
        </p:txBody>
      </p:sp>
      <p:sp>
        <p:nvSpPr>
          <p:cNvPr id="12" name="Rectangle 32">
            <a:extLst>
              <a:ext uri="{FF2B5EF4-FFF2-40B4-BE49-F238E27FC236}">
                <a16:creationId xmlns="" xmlns:a16="http://schemas.microsoft.com/office/drawing/2014/main" id="{181DC844-3CD7-00E8-529D-AD07CC3B749C}"/>
              </a:ext>
            </a:extLst>
          </p:cNvPr>
          <p:cNvSpPr/>
          <p:nvPr/>
        </p:nvSpPr>
        <p:spPr>
          <a:xfrm>
            <a:off x="1686815" y="11811562"/>
            <a:ext cx="9816687" cy="74228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3000" b="1" dirty="0">
                <a:solidFill>
                  <a:schemeClr val="tx1"/>
                </a:solidFill>
                <a:latin typeface="Times New Roman" panose="02020603050405020304" pitchFamily="18" charset="0"/>
                <a:cs typeface="Times New Roman" panose="02020603050405020304" pitchFamily="18" charset="0"/>
              </a:rPr>
              <a:t>GİRİŞ </a:t>
            </a:r>
            <a:r>
              <a:rPr lang="tr-TR" sz="3000" b="1" dirty="0" smtClean="0">
                <a:solidFill>
                  <a:schemeClr val="tx1"/>
                </a:solidFill>
                <a:latin typeface="Times New Roman" panose="02020603050405020304" pitchFamily="18" charset="0"/>
                <a:cs typeface="Times New Roman" panose="02020603050405020304" pitchFamily="18" charset="0"/>
              </a:rPr>
              <a:t>(24-30 </a:t>
            </a:r>
            <a:r>
              <a:rPr lang="tr-TR" sz="3000" b="1" dirty="0">
                <a:solidFill>
                  <a:schemeClr val="tx1"/>
                </a:solidFill>
                <a:latin typeface="Times New Roman" panose="02020603050405020304" pitchFamily="18" charset="0"/>
                <a:cs typeface="Times New Roman" panose="02020603050405020304" pitchFamily="18" charset="0"/>
              </a:rPr>
              <a:t>punto)</a:t>
            </a:r>
            <a:endParaRPr lang="en-US" sz="3000" b="1" dirty="0">
              <a:solidFill>
                <a:schemeClr val="tx1"/>
              </a:solidFill>
              <a:latin typeface="Times New Roman" panose="02020603050405020304" pitchFamily="18" charset="0"/>
              <a:cs typeface="Times New Roman" panose="02020603050405020304" pitchFamily="18" charset="0"/>
            </a:endParaRPr>
          </a:p>
        </p:txBody>
      </p:sp>
      <p:sp>
        <p:nvSpPr>
          <p:cNvPr id="13" name="Rectangle 33">
            <a:extLst>
              <a:ext uri="{FF2B5EF4-FFF2-40B4-BE49-F238E27FC236}">
                <a16:creationId xmlns="" xmlns:a16="http://schemas.microsoft.com/office/drawing/2014/main" id="{B037A1D1-48AC-B40F-5AB0-A598AB755011}"/>
              </a:ext>
            </a:extLst>
          </p:cNvPr>
          <p:cNvSpPr/>
          <p:nvPr/>
        </p:nvSpPr>
        <p:spPr>
          <a:xfrm>
            <a:off x="13207456" y="11811562"/>
            <a:ext cx="9816687" cy="74228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3000" b="1" dirty="0">
                <a:solidFill>
                  <a:schemeClr val="tx1"/>
                </a:solidFill>
                <a:latin typeface="Times New Roman" panose="02020603050405020304" pitchFamily="18" charset="0"/>
                <a:cs typeface="Times New Roman" panose="02020603050405020304" pitchFamily="18" charset="0"/>
              </a:rPr>
              <a:t>METOT </a:t>
            </a:r>
            <a:r>
              <a:rPr lang="tr-TR" sz="3000" b="1" dirty="0" smtClean="0">
                <a:solidFill>
                  <a:schemeClr val="tx1"/>
                </a:solidFill>
                <a:latin typeface="Times New Roman" panose="02020603050405020304" pitchFamily="18" charset="0"/>
                <a:cs typeface="Times New Roman" panose="02020603050405020304" pitchFamily="18" charset="0"/>
              </a:rPr>
              <a:t>(24-30 </a:t>
            </a:r>
            <a:r>
              <a:rPr lang="tr-TR" sz="3000" b="1" dirty="0">
                <a:solidFill>
                  <a:schemeClr val="tx1"/>
                </a:solidFill>
                <a:latin typeface="Times New Roman" panose="02020603050405020304" pitchFamily="18" charset="0"/>
                <a:cs typeface="Times New Roman" panose="02020603050405020304" pitchFamily="18" charset="0"/>
              </a:rPr>
              <a:t>punto)</a:t>
            </a:r>
            <a:endParaRPr lang="en-US" sz="3000" b="1" dirty="0">
              <a:solidFill>
                <a:schemeClr val="tx1"/>
              </a:solidFill>
              <a:latin typeface="Times New Roman" panose="02020603050405020304" pitchFamily="18" charset="0"/>
              <a:cs typeface="Times New Roman" panose="02020603050405020304" pitchFamily="18" charset="0"/>
            </a:endParaRPr>
          </a:p>
        </p:txBody>
      </p:sp>
      <p:sp>
        <p:nvSpPr>
          <p:cNvPr id="14" name="Rectangle 44">
            <a:extLst>
              <a:ext uri="{FF2B5EF4-FFF2-40B4-BE49-F238E27FC236}">
                <a16:creationId xmlns="" xmlns:a16="http://schemas.microsoft.com/office/drawing/2014/main" id="{B1170021-1A72-2D0E-F2E3-1C0E76BA2E61}"/>
              </a:ext>
            </a:extLst>
          </p:cNvPr>
          <p:cNvSpPr/>
          <p:nvPr/>
        </p:nvSpPr>
        <p:spPr>
          <a:xfrm>
            <a:off x="13259723" y="21322181"/>
            <a:ext cx="9816688" cy="74228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2800" b="1" dirty="0" smtClean="0">
                <a:solidFill>
                  <a:schemeClr val="tx1"/>
                </a:solidFill>
                <a:latin typeface="Times New Roman" panose="02020603050405020304" pitchFamily="18" charset="0"/>
                <a:cs typeface="Times New Roman" panose="02020603050405020304" pitchFamily="18" charset="0"/>
              </a:rPr>
              <a:t>TARTIŞMA </a:t>
            </a:r>
            <a:r>
              <a:rPr lang="tr-TR" sz="2800" b="1" dirty="0">
                <a:solidFill>
                  <a:schemeClr val="tx1"/>
                </a:solidFill>
                <a:latin typeface="Times New Roman" panose="02020603050405020304" pitchFamily="18" charset="0"/>
                <a:cs typeface="Times New Roman" panose="02020603050405020304" pitchFamily="18" charset="0"/>
              </a:rPr>
              <a:t>ve </a:t>
            </a:r>
            <a:r>
              <a:rPr lang="tr-TR" sz="2800" b="1" dirty="0" smtClean="0">
                <a:solidFill>
                  <a:schemeClr val="tx1"/>
                </a:solidFill>
                <a:latin typeface="Times New Roman" panose="02020603050405020304" pitchFamily="18" charset="0"/>
                <a:cs typeface="Times New Roman" panose="02020603050405020304" pitchFamily="18" charset="0"/>
              </a:rPr>
              <a:t>SONUÇ </a:t>
            </a:r>
            <a:r>
              <a:rPr lang="tr-TR" sz="3000" b="1" dirty="0" smtClean="0">
                <a:solidFill>
                  <a:schemeClr val="tx1"/>
                </a:solidFill>
                <a:latin typeface="Times New Roman" panose="02020603050405020304" pitchFamily="18" charset="0"/>
                <a:cs typeface="Times New Roman" panose="02020603050405020304" pitchFamily="18" charset="0"/>
              </a:rPr>
              <a:t>(24-30 </a:t>
            </a:r>
            <a:r>
              <a:rPr lang="tr-TR" sz="3000" b="1" dirty="0">
                <a:solidFill>
                  <a:schemeClr val="tx1"/>
                </a:solidFill>
                <a:latin typeface="Times New Roman" panose="02020603050405020304" pitchFamily="18" charset="0"/>
                <a:cs typeface="Times New Roman" panose="02020603050405020304" pitchFamily="18" charset="0"/>
              </a:rPr>
              <a:t>punto)</a:t>
            </a:r>
            <a:endParaRPr lang="en-US" sz="3000" b="1" dirty="0">
              <a:solidFill>
                <a:schemeClr val="tx1"/>
              </a:solidFill>
              <a:latin typeface="Times New Roman" panose="02020603050405020304" pitchFamily="18" charset="0"/>
              <a:cs typeface="Times New Roman" panose="02020603050405020304" pitchFamily="18" charset="0"/>
            </a:endParaRPr>
          </a:p>
        </p:txBody>
      </p:sp>
      <p:sp>
        <p:nvSpPr>
          <p:cNvPr id="15" name="Rectangle 35">
            <a:extLst>
              <a:ext uri="{FF2B5EF4-FFF2-40B4-BE49-F238E27FC236}">
                <a16:creationId xmlns="" xmlns:a16="http://schemas.microsoft.com/office/drawing/2014/main" id="{9C4AFA9A-12E0-BC08-DDF2-150B495825C5}"/>
              </a:ext>
            </a:extLst>
          </p:cNvPr>
          <p:cNvSpPr/>
          <p:nvPr/>
        </p:nvSpPr>
        <p:spPr>
          <a:xfrm>
            <a:off x="1977982" y="30890657"/>
            <a:ext cx="9816687" cy="74228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2000" b="1" dirty="0">
                <a:solidFill>
                  <a:schemeClr val="tx1"/>
                </a:solidFill>
                <a:latin typeface="Times New Roman" panose="02020603050405020304" pitchFamily="18" charset="0"/>
                <a:cs typeface="Times New Roman" panose="02020603050405020304" pitchFamily="18" charset="0"/>
              </a:rPr>
              <a:t>REFERANSLAR </a:t>
            </a:r>
            <a:r>
              <a:rPr lang="tr-TR" sz="2000" b="1" dirty="0" smtClean="0">
                <a:solidFill>
                  <a:schemeClr val="tx1"/>
                </a:solidFill>
                <a:latin typeface="Times New Roman" panose="02020603050405020304" pitchFamily="18" charset="0"/>
                <a:cs typeface="Times New Roman" panose="02020603050405020304" pitchFamily="18" charset="0"/>
              </a:rPr>
              <a:t>(14-20 </a:t>
            </a:r>
            <a:r>
              <a:rPr lang="tr-TR" sz="2000" b="1" dirty="0">
                <a:solidFill>
                  <a:schemeClr val="tx1"/>
                </a:solidFill>
                <a:latin typeface="Times New Roman" panose="02020603050405020304" pitchFamily="18" charset="0"/>
                <a:cs typeface="Times New Roman" panose="02020603050405020304" pitchFamily="18" charset="0"/>
              </a:rPr>
              <a:t>punto</a:t>
            </a:r>
            <a:r>
              <a:rPr lang="tr-TR"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6" name="Text Box 123">
            <a:extLst>
              <a:ext uri="{FF2B5EF4-FFF2-40B4-BE49-F238E27FC236}">
                <a16:creationId xmlns="" xmlns:a16="http://schemas.microsoft.com/office/drawing/2014/main" id="{4B1F465B-4F03-DD1A-52B9-2604141DE721}"/>
              </a:ext>
            </a:extLst>
          </p:cNvPr>
          <p:cNvSpPr txBox="1">
            <a:spLocks noChangeArrowheads="1"/>
          </p:cNvSpPr>
          <p:nvPr/>
        </p:nvSpPr>
        <p:spPr bwMode="auto">
          <a:xfrm>
            <a:off x="4576757" y="7705373"/>
            <a:ext cx="17261398" cy="2261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4819" tIns="144819" rIns="144819" bIns="144819"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tr-TR" sz="4000" b="1" u="sng" dirty="0">
                <a:latin typeface="Times New Roman" panose="02020603050405020304" pitchFamily="18" charset="0"/>
                <a:cs typeface="Times New Roman" panose="02020603050405020304" pitchFamily="18" charset="0"/>
              </a:rPr>
              <a:t>Yazar1 Ad </a:t>
            </a:r>
            <a:r>
              <a:rPr lang="tr-TR" sz="4000" b="1" u="sng" dirty="0" err="1">
                <a:latin typeface="Times New Roman" panose="02020603050405020304" pitchFamily="18" charset="0"/>
                <a:cs typeface="Times New Roman" panose="02020603050405020304" pitchFamily="18" charset="0"/>
              </a:rPr>
              <a:t>Soyad</a:t>
            </a:r>
            <a:r>
              <a:rPr lang="en-US" sz="4000" b="1" dirty="0">
                <a:latin typeface="Times New Roman" panose="02020603050405020304" pitchFamily="18" charset="0"/>
                <a:cs typeface="Times New Roman" panose="02020603050405020304" pitchFamily="18" charset="0"/>
              </a:rPr>
              <a:t>; Yazar</a:t>
            </a:r>
            <a:r>
              <a:rPr lang="tr-TR" sz="4000" b="1" dirty="0">
                <a:latin typeface="Times New Roman" panose="02020603050405020304" pitchFamily="18" charset="0"/>
                <a:cs typeface="Times New Roman" panose="02020603050405020304" pitchFamily="18" charset="0"/>
              </a:rPr>
              <a:t>2</a:t>
            </a:r>
            <a:r>
              <a:rPr lang="en-US" sz="4000" b="1" dirty="0">
                <a:latin typeface="Times New Roman" panose="02020603050405020304" pitchFamily="18" charset="0"/>
                <a:cs typeface="Times New Roman" panose="02020603050405020304" pitchFamily="18" charset="0"/>
              </a:rPr>
              <a:t> Ad </a:t>
            </a:r>
            <a:r>
              <a:rPr lang="en-US" sz="4000" b="1" dirty="0" err="1">
                <a:latin typeface="Times New Roman" panose="02020603050405020304" pitchFamily="18" charset="0"/>
                <a:cs typeface="Times New Roman" panose="02020603050405020304" pitchFamily="18" charset="0"/>
              </a:rPr>
              <a:t>Soyad</a:t>
            </a:r>
            <a:r>
              <a:rPr lang="en-US" sz="4000" b="1" dirty="0">
                <a:latin typeface="Times New Roman" panose="02020603050405020304" pitchFamily="18" charset="0"/>
                <a:cs typeface="Times New Roman" panose="02020603050405020304" pitchFamily="18" charset="0"/>
              </a:rPr>
              <a:t>,</a:t>
            </a:r>
            <a:r>
              <a:rPr lang="tr-TR" sz="4000" b="1" dirty="0" smtClean="0">
                <a:latin typeface="Times New Roman" panose="02020603050405020304" pitchFamily="18" charset="0"/>
                <a:cs typeface="Times New Roman" panose="02020603050405020304" pitchFamily="18" charset="0"/>
              </a:rPr>
              <a:t>…(30-40 </a:t>
            </a:r>
            <a:r>
              <a:rPr lang="tr-TR" sz="4000" b="1" dirty="0">
                <a:latin typeface="Times New Roman" panose="02020603050405020304" pitchFamily="18" charset="0"/>
                <a:cs typeface="Times New Roman" panose="02020603050405020304" pitchFamily="18" charset="0"/>
              </a:rPr>
              <a:t>punto)</a:t>
            </a:r>
          </a:p>
          <a:p>
            <a:pPr algn="ctr" eaLnBrk="1" hangingPunct="1"/>
            <a:endParaRPr lang="tr-TR" sz="4000" b="1" dirty="0">
              <a:latin typeface="Times New Roman" panose="02020603050405020304" pitchFamily="18" charset="0"/>
              <a:cs typeface="Times New Roman" panose="02020603050405020304" pitchFamily="18" charset="0"/>
            </a:endParaRPr>
          </a:p>
          <a:p>
            <a:pPr algn="ctr" eaLnBrk="1" hangingPunct="1"/>
            <a:r>
              <a:rPr lang="tr-TR" sz="4000" b="1" dirty="0">
                <a:latin typeface="Times New Roman" panose="02020603050405020304" pitchFamily="18" charset="0"/>
                <a:cs typeface="Times New Roman" panose="02020603050405020304" pitchFamily="18" charset="0"/>
              </a:rPr>
              <a:t>Yazar İletişim Adresleri </a:t>
            </a:r>
            <a:r>
              <a:rPr lang="tr-TR" sz="4000" b="1" dirty="0" smtClean="0">
                <a:latin typeface="Times New Roman" panose="02020603050405020304" pitchFamily="18" charset="0"/>
                <a:cs typeface="Times New Roman" panose="02020603050405020304" pitchFamily="18" charset="0"/>
              </a:rPr>
              <a:t>(24-30 </a:t>
            </a:r>
            <a:r>
              <a:rPr lang="tr-TR" sz="4000" b="1" dirty="0">
                <a:latin typeface="Times New Roman" panose="02020603050405020304" pitchFamily="18" charset="0"/>
                <a:cs typeface="Times New Roman" panose="02020603050405020304" pitchFamily="18" charset="0"/>
              </a:rPr>
              <a:t>punto)</a:t>
            </a:r>
          </a:p>
        </p:txBody>
      </p:sp>
      <p:sp>
        <p:nvSpPr>
          <p:cNvPr id="2" name="Text Box 190">
            <a:extLst>
              <a:ext uri="{FF2B5EF4-FFF2-40B4-BE49-F238E27FC236}">
                <a16:creationId xmlns="" xmlns:a16="http://schemas.microsoft.com/office/drawing/2014/main" id="{EC1A3882-FB12-B65B-3CF1-65896893B4A9}"/>
              </a:ext>
            </a:extLst>
          </p:cNvPr>
          <p:cNvSpPr txBox="1">
            <a:spLocks noChangeArrowheads="1"/>
          </p:cNvSpPr>
          <p:nvPr/>
        </p:nvSpPr>
        <p:spPr bwMode="auto">
          <a:xfrm>
            <a:off x="1686817" y="13336036"/>
            <a:ext cx="9816686" cy="4724449"/>
          </a:xfrm>
          <a:prstGeom prst="rect">
            <a:avLst/>
          </a:prstGeom>
          <a:solidFill>
            <a:schemeClr val="bg1"/>
          </a:solidFill>
          <a:ln w="12700">
            <a:solidFill>
              <a:schemeClr val="accent1">
                <a:lumMod val="75000"/>
              </a:schemeClr>
            </a:solidFill>
          </a:ln>
          <a:effectLst/>
        </p:spPr>
        <p:txBody>
          <a:bodyPr wrap="square"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tr-TR" sz="2400" dirty="0">
              <a:latin typeface="Times New Roman" panose="02020603050405020304" pitchFamily="18" charset="0"/>
              <a:cs typeface="Times New Roman" panose="02020603050405020304" pitchFamily="18" charset="0"/>
            </a:endParaRPr>
          </a:p>
          <a:p>
            <a:pPr eaLnBrk="1" hangingPunct="1"/>
            <a:r>
              <a:rPr lang="tr-TR" sz="2400" dirty="0">
                <a:latin typeface="Times New Roman" panose="02020603050405020304" pitchFamily="18" charset="0"/>
                <a:cs typeface="Times New Roman" panose="02020603050405020304" pitchFamily="18"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00" dirty="0">
              <a:latin typeface="Times New Roman" panose="02020603050405020304" pitchFamily="18" charset="0"/>
              <a:cs typeface="Times New Roman" panose="02020603050405020304" pitchFamily="18" charset="0"/>
            </a:endParaRPr>
          </a:p>
        </p:txBody>
      </p:sp>
      <p:sp>
        <p:nvSpPr>
          <p:cNvPr id="3" name="Text Box 190">
            <a:extLst>
              <a:ext uri="{FF2B5EF4-FFF2-40B4-BE49-F238E27FC236}">
                <a16:creationId xmlns="" xmlns:a16="http://schemas.microsoft.com/office/drawing/2014/main" id="{12430F3E-11C7-FE05-4726-157AED126FE6}"/>
              </a:ext>
            </a:extLst>
          </p:cNvPr>
          <p:cNvSpPr txBox="1">
            <a:spLocks noChangeArrowheads="1"/>
          </p:cNvSpPr>
          <p:nvPr/>
        </p:nvSpPr>
        <p:spPr bwMode="auto">
          <a:xfrm>
            <a:off x="13259724" y="13320967"/>
            <a:ext cx="9816687" cy="4739518"/>
          </a:xfrm>
          <a:prstGeom prst="rect">
            <a:avLst/>
          </a:prstGeom>
          <a:solidFill>
            <a:schemeClr val="bg1"/>
          </a:solidFill>
          <a:ln w="12700">
            <a:solidFill>
              <a:schemeClr val="accent1">
                <a:lumMod val="75000"/>
              </a:schemeClr>
            </a:solidFill>
          </a:ln>
          <a:effectLst/>
        </p:spPr>
        <p:txBody>
          <a:bodyPr wrap="square"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tr-TR" sz="2498" dirty="0">
              <a:latin typeface="Calibri" pitchFamily="34" charset="0"/>
            </a:endParaRPr>
          </a:p>
          <a:p>
            <a:pPr eaLnBrk="1" hangingPunct="1"/>
            <a:r>
              <a:rPr lang="tr-TR" sz="2400" dirty="0">
                <a:latin typeface="Times New Roman" panose="02020603050405020304" pitchFamily="18" charset="0"/>
                <a:cs typeface="Times New Roman" panose="02020603050405020304" pitchFamily="18"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00" dirty="0">
              <a:latin typeface="Times New Roman" panose="02020603050405020304" pitchFamily="18" charset="0"/>
              <a:cs typeface="Times New Roman" panose="02020603050405020304" pitchFamily="18" charset="0"/>
            </a:endParaRPr>
          </a:p>
        </p:txBody>
      </p:sp>
      <p:sp>
        <p:nvSpPr>
          <p:cNvPr id="6" name="Text Box 190">
            <a:extLst>
              <a:ext uri="{FF2B5EF4-FFF2-40B4-BE49-F238E27FC236}">
                <a16:creationId xmlns="" xmlns:a16="http://schemas.microsoft.com/office/drawing/2014/main" id="{0119FBB7-72D3-F903-2B7B-A01E6C297231}"/>
              </a:ext>
            </a:extLst>
          </p:cNvPr>
          <p:cNvSpPr txBox="1">
            <a:spLocks noChangeArrowheads="1"/>
          </p:cNvSpPr>
          <p:nvPr/>
        </p:nvSpPr>
        <p:spPr bwMode="auto">
          <a:xfrm>
            <a:off x="13259724" y="22922056"/>
            <a:ext cx="9816687" cy="4724449"/>
          </a:xfrm>
          <a:prstGeom prst="rect">
            <a:avLst/>
          </a:prstGeom>
          <a:solidFill>
            <a:schemeClr val="bg1"/>
          </a:solidFill>
          <a:ln w="12700">
            <a:solidFill>
              <a:schemeClr val="accent1">
                <a:lumMod val="75000"/>
              </a:schemeClr>
            </a:solidFill>
          </a:ln>
          <a:effectLst/>
        </p:spPr>
        <p:txBody>
          <a:bodyPr wrap="square"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tr-TR" sz="2400" dirty="0">
              <a:latin typeface="Times New Roman" panose="02020603050405020304" pitchFamily="18" charset="0"/>
              <a:cs typeface="Times New Roman" panose="02020603050405020304" pitchFamily="18" charset="0"/>
            </a:endParaRPr>
          </a:p>
          <a:p>
            <a:pPr eaLnBrk="1" hangingPunct="1"/>
            <a:r>
              <a:rPr lang="tr-TR" sz="2400" dirty="0">
                <a:latin typeface="Times New Roman" panose="02020603050405020304" pitchFamily="18" charset="0"/>
                <a:cs typeface="Times New Roman" panose="02020603050405020304" pitchFamily="18"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00" dirty="0">
              <a:latin typeface="Times New Roman" panose="02020603050405020304" pitchFamily="18" charset="0"/>
              <a:cs typeface="Times New Roman" panose="02020603050405020304" pitchFamily="18" charset="0"/>
            </a:endParaRPr>
          </a:p>
        </p:txBody>
      </p:sp>
      <p:sp>
        <p:nvSpPr>
          <p:cNvPr id="9" name="Rectangle 44">
            <a:extLst>
              <a:ext uri="{FF2B5EF4-FFF2-40B4-BE49-F238E27FC236}">
                <a16:creationId xmlns="" xmlns:a16="http://schemas.microsoft.com/office/drawing/2014/main" id="{F684878A-9A56-840D-B8D7-EE601A534F50}"/>
              </a:ext>
            </a:extLst>
          </p:cNvPr>
          <p:cNvSpPr/>
          <p:nvPr/>
        </p:nvSpPr>
        <p:spPr>
          <a:xfrm>
            <a:off x="1686815" y="21322181"/>
            <a:ext cx="9962270" cy="74228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2800" b="1" dirty="0">
                <a:solidFill>
                  <a:schemeClr val="tx1"/>
                </a:solidFill>
                <a:latin typeface="Times New Roman" panose="02020603050405020304" pitchFamily="18" charset="0"/>
                <a:cs typeface="Times New Roman" panose="02020603050405020304" pitchFamily="18" charset="0"/>
              </a:rPr>
              <a:t>BULGULAR </a:t>
            </a:r>
            <a:r>
              <a:rPr lang="tr-TR" sz="3000" b="1" dirty="0" smtClean="0">
                <a:solidFill>
                  <a:schemeClr val="tx1"/>
                </a:solidFill>
                <a:latin typeface="Times New Roman" panose="02020603050405020304" pitchFamily="18" charset="0"/>
                <a:cs typeface="Times New Roman" panose="02020603050405020304" pitchFamily="18" charset="0"/>
              </a:rPr>
              <a:t>(24-30 </a:t>
            </a:r>
            <a:r>
              <a:rPr lang="tr-TR" sz="3000" b="1" dirty="0">
                <a:solidFill>
                  <a:schemeClr val="tx1"/>
                </a:solidFill>
                <a:latin typeface="Times New Roman" panose="02020603050405020304" pitchFamily="18" charset="0"/>
                <a:cs typeface="Times New Roman" panose="02020603050405020304" pitchFamily="18" charset="0"/>
              </a:rPr>
              <a:t>punto)</a:t>
            </a:r>
            <a:endParaRPr lang="en-US" sz="3000" b="1" dirty="0">
              <a:solidFill>
                <a:schemeClr val="tx1"/>
              </a:solidFill>
              <a:latin typeface="Times New Roman" panose="02020603050405020304" pitchFamily="18" charset="0"/>
              <a:cs typeface="Times New Roman" panose="02020603050405020304" pitchFamily="18" charset="0"/>
            </a:endParaRPr>
          </a:p>
        </p:txBody>
      </p:sp>
      <p:sp>
        <p:nvSpPr>
          <p:cNvPr id="10" name="Text Box 190">
            <a:extLst>
              <a:ext uri="{FF2B5EF4-FFF2-40B4-BE49-F238E27FC236}">
                <a16:creationId xmlns="" xmlns:a16="http://schemas.microsoft.com/office/drawing/2014/main" id="{B908734E-5097-E7D5-9B8F-3CBB4D574D8C}"/>
              </a:ext>
            </a:extLst>
          </p:cNvPr>
          <p:cNvSpPr txBox="1">
            <a:spLocks noChangeArrowheads="1"/>
          </p:cNvSpPr>
          <p:nvPr/>
        </p:nvSpPr>
        <p:spPr bwMode="auto">
          <a:xfrm>
            <a:off x="1686814" y="22922055"/>
            <a:ext cx="9962270" cy="4724449"/>
          </a:xfrm>
          <a:prstGeom prst="rect">
            <a:avLst/>
          </a:prstGeom>
          <a:solidFill>
            <a:schemeClr val="bg1"/>
          </a:solidFill>
          <a:ln w="12700">
            <a:solidFill>
              <a:schemeClr val="accent1">
                <a:lumMod val="75000"/>
              </a:schemeClr>
            </a:solidFill>
          </a:ln>
          <a:effectLst/>
        </p:spPr>
        <p:txBody>
          <a:bodyPr wrap="square"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tr-TR" sz="2400" dirty="0">
              <a:latin typeface="Times New Roman" panose="02020603050405020304" pitchFamily="18" charset="0"/>
              <a:cs typeface="Times New Roman" panose="02020603050405020304" pitchFamily="18" charset="0"/>
            </a:endParaRPr>
          </a:p>
          <a:p>
            <a:pPr eaLnBrk="1" hangingPunct="1"/>
            <a:r>
              <a:rPr lang="tr-TR" sz="2400" dirty="0">
                <a:latin typeface="Times New Roman" panose="02020603050405020304" pitchFamily="18" charset="0"/>
                <a:cs typeface="Times New Roman" panose="02020603050405020304" pitchFamily="18" charset="0"/>
              </a:rPr>
              <a:t>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örnek metin .</a:t>
            </a:r>
            <a:endParaRPr lang="en-US" sz="2400" dirty="0">
              <a:latin typeface="Times New Roman" panose="02020603050405020304" pitchFamily="18" charset="0"/>
              <a:cs typeface="Times New Roman" panose="02020603050405020304" pitchFamily="18" charset="0"/>
            </a:endParaRPr>
          </a:p>
        </p:txBody>
      </p:sp>
      <p:sp>
        <p:nvSpPr>
          <p:cNvPr id="4" name="Rectangle 35">
            <a:extLst>
              <a:ext uri="{FF2B5EF4-FFF2-40B4-BE49-F238E27FC236}">
                <a16:creationId xmlns="" xmlns:a16="http://schemas.microsoft.com/office/drawing/2014/main" id="{067DFB67-C055-930D-EF86-884C9D5A56C5}"/>
              </a:ext>
            </a:extLst>
          </p:cNvPr>
          <p:cNvSpPr/>
          <p:nvPr/>
        </p:nvSpPr>
        <p:spPr>
          <a:xfrm>
            <a:off x="13259724" y="30890657"/>
            <a:ext cx="9816687" cy="742286"/>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lIns="72410" tIns="36205" rIns="72410" bIns="36205" rtlCol="0" anchor="ctr"/>
          <a:lstStyle/>
          <a:p>
            <a:pPr algn="ctr"/>
            <a:r>
              <a:rPr lang="tr-TR" sz="2000" b="1" dirty="0">
                <a:solidFill>
                  <a:schemeClr val="tx1"/>
                </a:solidFill>
                <a:latin typeface="Times New Roman" panose="02020603050405020304" pitchFamily="18" charset="0"/>
                <a:cs typeface="Times New Roman" panose="02020603050405020304" pitchFamily="18" charset="0"/>
              </a:rPr>
              <a:t>TEŞEKKÜR </a:t>
            </a:r>
            <a:r>
              <a:rPr lang="tr-TR" sz="2000" b="1" dirty="0" smtClean="0">
                <a:solidFill>
                  <a:schemeClr val="tx1"/>
                </a:solidFill>
                <a:latin typeface="Times New Roman" panose="02020603050405020304" pitchFamily="18" charset="0"/>
                <a:cs typeface="Times New Roman" panose="02020603050405020304" pitchFamily="18" charset="0"/>
              </a:rPr>
              <a:t>(14-20 </a:t>
            </a:r>
            <a:r>
              <a:rPr lang="tr-TR" sz="2000" b="1" dirty="0">
                <a:solidFill>
                  <a:schemeClr val="tx1"/>
                </a:solidFill>
                <a:latin typeface="Times New Roman" panose="02020603050405020304" pitchFamily="18" charset="0"/>
                <a:cs typeface="Times New Roman" panose="02020603050405020304" pitchFamily="18" charset="0"/>
              </a:rPr>
              <a:t>punto</a:t>
            </a:r>
            <a:r>
              <a:rPr lang="tr-TR" sz="2000" dirty="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Text Box 190">
            <a:extLst>
              <a:ext uri="{FF2B5EF4-FFF2-40B4-BE49-F238E27FC236}">
                <a16:creationId xmlns="" xmlns:a16="http://schemas.microsoft.com/office/drawing/2014/main" id="{2904B43A-8C74-A934-2BD3-903171473A37}"/>
              </a:ext>
            </a:extLst>
          </p:cNvPr>
          <p:cNvSpPr txBox="1">
            <a:spLocks noChangeArrowheads="1"/>
          </p:cNvSpPr>
          <p:nvPr/>
        </p:nvSpPr>
        <p:spPr bwMode="auto">
          <a:xfrm>
            <a:off x="13207455" y="32336388"/>
            <a:ext cx="9816687" cy="1031130"/>
          </a:xfrm>
          <a:prstGeom prst="rect">
            <a:avLst/>
          </a:prstGeom>
          <a:solidFill>
            <a:schemeClr val="bg1"/>
          </a:solidFill>
          <a:ln w="12700">
            <a:solidFill>
              <a:schemeClr val="accent1">
                <a:lumMod val="75000"/>
              </a:schemeClr>
            </a:solidFill>
          </a:ln>
          <a:effectLst/>
        </p:spPr>
        <p:txBody>
          <a:bodyPr wrap="square"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endParaRPr lang="tr-TR" sz="2400" dirty="0">
              <a:latin typeface="Times New Roman" panose="02020603050405020304" pitchFamily="18" charset="0"/>
              <a:cs typeface="Times New Roman" panose="02020603050405020304" pitchFamily="18" charset="0"/>
            </a:endParaRPr>
          </a:p>
          <a:p>
            <a:pPr eaLnBrk="1" hangingPunct="1"/>
            <a:endParaRPr lang="tr-TR" sz="2400" dirty="0">
              <a:latin typeface="Times New Roman" panose="02020603050405020304" pitchFamily="18" charset="0"/>
              <a:cs typeface="Times New Roman" panose="02020603050405020304" pitchFamily="18" charset="0"/>
            </a:endParaRPr>
          </a:p>
        </p:txBody>
      </p:sp>
      <p:sp>
        <p:nvSpPr>
          <p:cNvPr id="17" name="Text Box 190">
            <a:extLst>
              <a:ext uri="{FF2B5EF4-FFF2-40B4-BE49-F238E27FC236}">
                <a16:creationId xmlns="" xmlns:a16="http://schemas.microsoft.com/office/drawing/2014/main" id="{CC73C210-B74D-F8C1-94AD-A78957EEC3D7}"/>
              </a:ext>
            </a:extLst>
          </p:cNvPr>
          <p:cNvSpPr txBox="1">
            <a:spLocks noChangeArrowheads="1"/>
          </p:cNvSpPr>
          <p:nvPr/>
        </p:nvSpPr>
        <p:spPr bwMode="auto">
          <a:xfrm>
            <a:off x="1977982" y="32336388"/>
            <a:ext cx="9816687" cy="1031130"/>
          </a:xfrm>
          <a:prstGeom prst="rect">
            <a:avLst/>
          </a:prstGeom>
          <a:solidFill>
            <a:schemeClr val="bg1"/>
          </a:solidFill>
          <a:ln w="12700">
            <a:solidFill>
              <a:schemeClr val="accent1">
                <a:lumMod val="75000"/>
              </a:schemeClr>
            </a:solidFill>
          </a:ln>
          <a:effectLst/>
        </p:spPr>
        <p:txBody>
          <a:bodyPr wrap="square" lIns="144819" tIns="144819" rIns="144819" bIns="14481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tr-TR" sz="2400" dirty="0">
                <a:latin typeface="Times New Roman" panose="02020603050405020304" pitchFamily="18" charset="0"/>
                <a:cs typeface="Times New Roman" panose="02020603050405020304" pitchFamily="18" charset="0"/>
              </a:rPr>
              <a:t>[1]</a:t>
            </a:r>
          </a:p>
          <a:p>
            <a:pPr eaLnBrk="1" hangingPunct="1"/>
            <a:r>
              <a:rPr lang="tr-TR" sz="2400" dirty="0">
                <a:latin typeface="Times New Roman" panose="02020603050405020304" pitchFamily="18" charset="0"/>
                <a:cs typeface="Times New Roman" panose="02020603050405020304" pitchFamily="18" charset="0"/>
              </a:rPr>
              <a:t>[2]</a:t>
            </a:r>
          </a:p>
        </p:txBody>
      </p:sp>
      <p:sp>
        <p:nvSpPr>
          <p:cNvPr id="8" name="Metin kutusu 7"/>
          <p:cNvSpPr txBox="1"/>
          <p:nvPr/>
        </p:nvSpPr>
        <p:spPr>
          <a:xfrm>
            <a:off x="5221705" y="673768"/>
            <a:ext cx="15713242" cy="3231654"/>
          </a:xfrm>
          <a:prstGeom prst="rect">
            <a:avLst/>
          </a:prstGeom>
          <a:noFill/>
        </p:spPr>
        <p:txBody>
          <a:bodyPr wrap="square" rtlCol="0">
            <a:spAutoFit/>
          </a:bodyPr>
          <a:lstStyle/>
          <a:p>
            <a:pPr algn="ctr"/>
            <a:r>
              <a:rPr lang="tr-TR" sz="8800" b="1" dirty="0" smtClean="0">
                <a:latin typeface="Times New Roman" pitchFamily="18" charset="0"/>
                <a:cs typeface="Times New Roman" pitchFamily="18" charset="0"/>
              </a:rPr>
              <a:t>AKÜ KİMYA </a:t>
            </a:r>
            <a:r>
              <a:rPr lang="tr-TR" sz="8800" b="1" dirty="0" smtClean="0">
                <a:latin typeface="Times New Roman" pitchFamily="18" charset="0"/>
                <a:cs typeface="Times New Roman" pitchFamily="18" charset="0"/>
              </a:rPr>
              <a:t>GÜNLERİ 2025</a:t>
            </a:r>
            <a:endParaRPr lang="tr-TR" sz="8800" b="1" dirty="0" smtClean="0">
              <a:latin typeface="Times New Roman" pitchFamily="18" charset="0"/>
              <a:cs typeface="Times New Roman" pitchFamily="18" charset="0"/>
            </a:endParaRPr>
          </a:p>
          <a:p>
            <a:pPr algn="ctr"/>
            <a:r>
              <a:rPr lang="tr-TR" sz="2800" b="1" dirty="0" smtClean="0">
                <a:latin typeface="Times New Roman" pitchFamily="18" charset="0"/>
                <a:cs typeface="Times New Roman" pitchFamily="18" charset="0"/>
              </a:rPr>
              <a:t>20-21 Mayıs 2025</a:t>
            </a:r>
          </a:p>
          <a:p>
            <a:endParaRPr lang="tr-TR" sz="8800" b="1" dirty="0"/>
          </a:p>
        </p:txBody>
      </p:sp>
    </p:spTree>
    <p:extLst>
      <p:ext uri="{BB962C8B-B14F-4D97-AF65-F5344CB8AC3E}">
        <p14:creationId xmlns:p14="http://schemas.microsoft.com/office/powerpoint/2010/main" val="2241171997"/>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eması">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90</TotalTime>
  <Words>561</Words>
  <Application>Microsoft Office PowerPoint</Application>
  <PresentationFormat>Özel</PresentationFormat>
  <Paragraphs>23</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Office Teması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ceyda_dyr@outlook.com</dc:creator>
  <cp:lastModifiedBy>HP</cp:lastModifiedBy>
  <cp:revision>10</cp:revision>
  <dcterms:created xsi:type="dcterms:W3CDTF">2024-05-07T17:22:57Z</dcterms:created>
  <dcterms:modified xsi:type="dcterms:W3CDTF">2025-04-30T08:56:01Z</dcterms:modified>
</cp:coreProperties>
</file>